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D6469F-258E-48E6-9DC0-BDAC5DC5D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E09E24-BE08-4CF2-87B9-B1F98188D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4F1519-EB2F-4A2D-B843-02330C2C1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EC60-46D9-44C9-AC38-3DB6B7F66ADE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5DBE21-958C-4812-813D-C4D703C4C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70260E-ED8A-4408-A134-B131E7066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9295-DF3D-4E3A-AFEA-03EA9FAC2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88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8B13F4-3EFE-4969-B394-F1ADD8E70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D817D34-A068-403C-BB8F-81FDDEFB5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3526AA-5F79-4E83-B085-483B42B75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EC60-46D9-44C9-AC38-3DB6B7F66ADE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F39228-3A30-4A15-B74B-725532D69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95C875-A005-4253-9C09-34E5ED44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9295-DF3D-4E3A-AFEA-03EA9FAC2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940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0056416-5D7A-4774-A53A-798FA2D0A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13F7304-C49C-4AE6-AF85-49EDD8AD6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F19E8C-B500-4BBA-9681-A9125C5A6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EC60-46D9-44C9-AC38-3DB6B7F66ADE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2C9BA8-EF30-4DC6-9265-0CE260BB5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42956D-386D-4819-8F18-5F3E3E0DD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9295-DF3D-4E3A-AFEA-03EA9FAC2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930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08B4E2-8BEC-44A6-A6E8-70668FA27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0BAD4B-8577-4462-9694-823A89581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DD29C0-62AE-48F3-A60F-0D1E5BF03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EC60-46D9-44C9-AC38-3DB6B7F66ADE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B1D9F9-D7EA-460F-A407-54D1BD09C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13AFE7-9FDE-46EA-B2FD-3FEF64A3B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9295-DF3D-4E3A-AFEA-03EA9FAC2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92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1B021-F204-4B2C-813D-D380EDF1E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C717E5-6C01-4F5A-8EE7-FD982D859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4F2350-9088-4237-820F-710E195A0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EC60-46D9-44C9-AC38-3DB6B7F66ADE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407CF6-369A-4EA4-87BD-DF0190F93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71B51C-9FC2-410F-90DB-AE5A61DD1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9295-DF3D-4E3A-AFEA-03EA9FAC2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254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96CB3D-2574-4E55-8E1C-864B6E55C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1C76E3-2D01-49D8-99A7-AF0B4EB23E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9AC1578-F3AA-4A08-BCA0-9E941D7D2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544DC9-73E8-4C99-A0AC-3AC4E742C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EC60-46D9-44C9-AC38-3DB6B7F66ADE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CC99EFA-CE16-4FB9-8C85-60747656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A347B4D-C770-4CE4-8B70-222343CD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9295-DF3D-4E3A-AFEA-03EA9FAC2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74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7A2812-AB3E-473E-B991-F39419B38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5B9FBB-4D3C-4F0D-8472-7CE5132B2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3F4257D-EC3D-4068-8176-F933E2A83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F07EEC8-6F98-4F1F-A5FD-A2687F984C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90391CE-BCED-4AE0-9E03-8F15EF0219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7E5B804-E4D4-4043-9EF4-A4868FF12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EC60-46D9-44C9-AC38-3DB6B7F66ADE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8B71113-4FB6-46A6-A0E4-69952B91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F79B74F-D72A-4752-806D-9EA1A3226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9295-DF3D-4E3A-AFEA-03EA9FAC2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36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9DF052-5813-4E10-A22D-B06C384FE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88113BA-6B9E-41D1-8525-71D8050F2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EC60-46D9-44C9-AC38-3DB6B7F66ADE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12B92EE-B65D-4756-8D54-4D77D6F7B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970C0A7-146F-4D97-9848-6D2B2FD6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9295-DF3D-4E3A-AFEA-03EA9FAC2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28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5B05E5F-D961-481C-B825-F09F48E2E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EC60-46D9-44C9-AC38-3DB6B7F66ADE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F741062-0C9D-49C3-9CBC-81F07640A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64675CF-31A5-4F5D-A818-48D2A133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9295-DF3D-4E3A-AFEA-03EA9FAC2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48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B0490B-F698-4585-8F99-49785A4A7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63D240-EA2D-48B3-8B9B-A92E25B88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CDF2862-06DF-450E-B863-69F473AD8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B0A95F3-399A-4A1F-A318-00A7FAF4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EC60-46D9-44C9-AC38-3DB6B7F66ADE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4333344-4FF8-4C5A-A9FD-4574ABF40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442D755-05D4-4F9B-A7F9-9832E0579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9295-DF3D-4E3A-AFEA-03EA9FAC2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29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A65F1-22E0-4199-A0F1-AC747A1CE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66CD49A-5222-4BD7-A426-9A421A31E5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5861AF9-BCFF-4ABC-AC95-E66262615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23F5A0-A708-4A17-B2F9-64FCC94D0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EC60-46D9-44C9-AC38-3DB6B7F66ADE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59054E8-0AC2-4F32-9A3D-EA7E6AD96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6CDCB0-58F0-45CC-9398-BDFA6878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9295-DF3D-4E3A-AFEA-03EA9FAC2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62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C417E72-234E-48EF-AE62-60BB3BE16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FBAAAE-46D6-4CCC-AF03-53AD3728D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AC1412-06DC-41CD-BF64-E8EC0CD2C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0EC60-46D9-44C9-AC38-3DB6B7F66ADE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BCE2D6-26F3-4112-9158-E38FD086D6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BC577B-262F-45D7-AC5A-520B18114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C9295-DF3D-4E3A-AFEA-03EA9FAC2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49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tipo, nome da empresa&#10;&#10;Descrição gerada automaticamente">
            <a:extLst>
              <a:ext uri="{FF2B5EF4-FFF2-40B4-BE49-F238E27FC236}">
                <a16:creationId xmlns:a16="http://schemas.microsoft.com/office/drawing/2014/main" id="{81FF5F27-7AAE-42C6-8832-E57187063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0168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Tatiana Malheiros</dc:creator>
  <cp:lastModifiedBy>Tatiana Malheiros</cp:lastModifiedBy>
  <cp:revision>2</cp:revision>
  <dcterms:created xsi:type="dcterms:W3CDTF">2021-04-14T20:28:09Z</dcterms:created>
  <dcterms:modified xsi:type="dcterms:W3CDTF">2021-04-14T20:32:54Z</dcterms:modified>
</cp:coreProperties>
</file>