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CE013-3B53-40D7-BDF7-B263083DE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DA3D97-735D-433B-957E-939E00EB4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49DEBF-CA5D-4053-9CF7-8D3FFB71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51BA25-FACF-4A7A-9AA1-9938AF0E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2A2AB6-731C-458A-A8DC-0DB1074C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05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38A7B-7F02-4E74-B760-8377DE7D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C6135A-AC71-44BD-91B8-D45CAE35F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ECACBA-D3CC-4F38-B3A2-52504059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D2AF9-E8EE-4C5C-97B8-49ABFDA3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B9516D-C2E3-43F7-8051-7E3FEE32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99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B0E7D7-F1B1-4CEC-963F-7F81D10BF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F3AA67-21B6-4B94-9943-86E2E7C7B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4CD34A-D27C-4E3C-9D52-493FAD9D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63D4F-385C-452D-A335-79A1C485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FEAA1-B5BE-469D-8E33-CDBA6177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43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0DAA1-EC27-4653-B079-6D1CB47A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7E01D2-E7BA-4A9C-A47E-FCD353F3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D280B9-B75B-489D-9965-2C4D42BD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981A45-46A6-410D-8419-3F64CD29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3EA1A8-5ADD-4EE4-B1BA-1467805FB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0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36183-2B18-47F5-A3B3-4E50A0D0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FA06EA-1CF6-4D83-B020-BC639291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8CB99A-ABC0-4761-A75B-E56532FC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DB451E-84BA-4374-BF7D-DB33A489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C39346-77F0-4411-9FD6-6CE18FB1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27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67890-FE43-41D4-9C6C-CF5AFDDA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4ABB2D-8E0B-467E-AF28-A6FBA0A8B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FB7C66-0B1F-4E11-ACF7-27986B283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06BD62-97EF-4DFC-AD9F-C4C8C6A2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C710F7-74B2-4C6F-BEE1-72C95975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9724DC-CA5F-4FAA-BDEB-8ECDAE31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2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9D635-E96A-4940-86F7-82E39E68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094EF0-3491-4F03-8683-89B5427B7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7818D0-FDAE-45B7-95FD-2BE70F1C2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ED011E3-7877-4FA4-A16C-5ABBD6EEF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E2E3AE8-B4D6-4488-AAD7-927457567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EDC8C2D-1875-4C16-8130-A53878B2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BAB4889-E656-4155-9C65-C24EFB56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28EB27-E4C6-417C-AD75-28E45F3F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01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BE8AA-1456-438D-986A-77EE2BA9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E93275-E999-462F-BA50-1155A356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A03329-8457-4F09-AF2D-146BFD3B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470727C-14DA-47C6-B6AA-E98F6807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5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779797-7766-4D58-8136-2FDAED87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93DB682-7BF4-4AE1-A5AB-64F6CB85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27112E-13D8-4B0D-91B6-C41AD377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60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D4AF3-5D8C-48AF-89DF-0BBB3C53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D750D2-A117-44F7-ACEA-6A15EF02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704D7C-05A4-4087-B7E5-70B51D30D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DFF69B-C7C2-4180-9179-4F95D1AE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9503A3-9FAC-47FC-B63F-D046328C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284843-34A8-4957-826A-EAE90A8A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22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A8FCC-6647-4422-818D-20E3FF5F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B2FD20-C25F-44FB-910A-E53AAC281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AFCCF4-8854-40FC-A2DE-1C7465CE4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F6AC7A-1C71-486A-B07D-425E197A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BF0DD8-5087-4414-9E13-529DD4F69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7641BC-427B-40E0-97A6-800BC154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2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391C7D-F6CB-4ABD-A880-FCFD2343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EA47EE-2B60-4C7F-B1A9-DECA1CBCE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44C0D9-659D-455B-855A-B06FD2922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CBBE-A7E9-4FCB-B1B1-A24DBE67070C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13B3F-E33E-4B46-8111-BD8B6BDCD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DB7090-9D50-4043-821B-06CFCC02C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00D9-0DC4-4946-B450-61ABD945C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92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channel/UCPdUUdWHIvYCPq7tj-xJ4VQ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4E8B08E-41B0-4837-B9A1-B6547577D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912" y="361950"/>
            <a:ext cx="4343400" cy="61341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3BC9151-3737-4FE2-8021-BE52EC04104D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3030" r="9697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8372" y="586299"/>
            <a:ext cx="1100428" cy="730740"/>
          </a:xfrm>
          <a:prstGeom prst="rect">
            <a:avLst/>
          </a:prstGeom>
          <a:ln w="6350"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329DFC2-D94B-4E34-BE43-2C2BEABFEFF0}"/>
              </a:ext>
            </a:extLst>
          </p:cNvPr>
          <p:cNvSpPr txBox="1"/>
          <p:nvPr/>
        </p:nvSpPr>
        <p:spPr>
          <a:xfrm>
            <a:off x="3782662" y="361950"/>
            <a:ext cx="77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solidFill>
                  <a:srgbClr val="FFFF00"/>
                </a:solidFill>
              </a:rPr>
              <a:t>LIVE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05D680-1B02-42AB-A287-4E533D3C854D}"/>
              </a:ext>
            </a:extLst>
          </p:cNvPr>
          <p:cNvSpPr txBox="1"/>
          <p:nvPr/>
        </p:nvSpPr>
        <p:spPr>
          <a:xfrm>
            <a:off x="4096857" y="1265349"/>
            <a:ext cx="415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LABORATÓRIO DE GEOGRAFIA E CARTOGRAFIA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8AEB72B-A5C8-4BE8-A95E-FA54E2248A6A}"/>
              </a:ext>
            </a:extLst>
          </p:cNvPr>
          <p:cNvSpPr txBox="1"/>
          <p:nvPr/>
        </p:nvSpPr>
        <p:spPr>
          <a:xfrm>
            <a:off x="3820888" y="1695127"/>
            <a:ext cx="41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IV Ciclo de Palestras: Habilidades Cognitivas e Cidadania </a:t>
            </a:r>
          </a:p>
        </p:txBody>
      </p:sp>
      <p:sp>
        <p:nvSpPr>
          <p:cNvPr id="13" name="Sinal de Subtração 12">
            <a:extLst>
              <a:ext uri="{FF2B5EF4-FFF2-40B4-BE49-F238E27FC236}">
                <a16:creationId xmlns:a16="http://schemas.microsoft.com/office/drawing/2014/main" id="{D7F758D8-EF3B-4EB6-B5E6-80F67311E70C}"/>
              </a:ext>
            </a:extLst>
          </p:cNvPr>
          <p:cNvSpPr/>
          <p:nvPr/>
        </p:nvSpPr>
        <p:spPr>
          <a:xfrm>
            <a:off x="4800594" y="2472823"/>
            <a:ext cx="2039645" cy="45719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B72979E-24A6-40FC-9207-F0358E1FB6B2}"/>
              </a:ext>
            </a:extLst>
          </p:cNvPr>
          <p:cNvSpPr txBox="1"/>
          <p:nvPr/>
        </p:nvSpPr>
        <p:spPr>
          <a:xfrm>
            <a:off x="3878493" y="2557382"/>
            <a:ext cx="40401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i="0" dirty="0">
                <a:solidFill>
                  <a:srgbClr val="444444"/>
                </a:solidFill>
                <a:effectLst/>
                <a:latin typeface="Comic Sans MS" panose="030F0702030302020204" pitchFamily="66" charset="0"/>
              </a:rPr>
              <a:t>A Prática do Ensino da Geografia e a Transformação da Sociedade.</a:t>
            </a:r>
            <a:endParaRPr lang="pt-BR" b="1" dirty="0">
              <a:latin typeface="Comic Sans MS" panose="030F0702030302020204" pitchFamily="66" charset="0"/>
            </a:endParaRPr>
          </a:p>
        </p:txBody>
      </p:sp>
      <p:sp>
        <p:nvSpPr>
          <p:cNvPr id="17" name="Sinal de Subtração 16">
            <a:extLst>
              <a:ext uri="{FF2B5EF4-FFF2-40B4-BE49-F238E27FC236}">
                <a16:creationId xmlns:a16="http://schemas.microsoft.com/office/drawing/2014/main" id="{78EE75DD-8AE2-44AA-BFBA-77F62E0D6DE3}"/>
              </a:ext>
            </a:extLst>
          </p:cNvPr>
          <p:cNvSpPr/>
          <p:nvPr/>
        </p:nvSpPr>
        <p:spPr>
          <a:xfrm>
            <a:off x="4800594" y="3314503"/>
            <a:ext cx="2039645" cy="45719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5EE9339-1B4B-4ED9-B196-CB23F850FEF4}"/>
              </a:ext>
            </a:extLst>
          </p:cNvPr>
          <p:cNvSpPr txBox="1"/>
          <p:nvPr/>
        </p:nvSpPr>
        <p:spPr>
          <a:xfrm>
            <a:off x="3741017" y="3527435"/>
            <a:ext cx="2858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0" dirty="0">
                <a:solidFill>
                  <a:srgbClr val="444444"/>
                </a:solidFill>
                <a:effectLst/>
                <a:latin typeface="Baskerville Old Face" panose="02020602080505020303" pitchFamily="18" charset="0"/>
              </a:rPr>
              <a:t>ANA CLÁUDIA GIORDANI</a:t>
            </a:r>
            <a:endParaRPr lang="pt-BR" sz="16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4739AEE-DD2F-468F-A8AD-6129E6C9F6D4}"/>
              </a:ext>
            </a:extLst>
          </p:cNvPr>
          <p:cNvSpPr txBox="1"/>
          <p:nvPr/>
        </p:nvSpPr>
        <p:spPr>
          <a:xfrm>
            <a:off x="5778771" y="3710351"/>
            <a:ext cx="730216" cy="315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0" u="sng" dirty="0">
                <a:solidFill>
                  <a:srgbClr val="444444"/>
                </a:solidFill>
                <a:effectLst/>
              </a:rPr>
              <a:t>UFF-RJ</a:t>
            </a:r>
            <a:endParaRPr lang="pt-BR" sz="1400" b="1" u="sng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C65B685-D8A5-4CFC-A2EF-3B50C4867860}"/>
              </a:ext>
            </a:extLst>
          </p:cNvPr>
          <p:cNvSpPr txBox="1"/>
          <p:nvPr/>
        </p:nvSpPr>
        <p:spPr>
          <a:xfrm>
            <a:off x="4731562" y="4073776"/>
            <a:ext cx="335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0" dirty="0">
                <a:solidFill>
                  <a:srgbClr val="444444"/>
                </a:solidFill>
                <a:effectLst/>
                <a:latin typeface="Baskerville Old Face" panose="02020602080505020303" pitchFamily="18" charset="0"/>
              </a:rPr>
              <a:t>FLAVIANE CÂNDIDA DE SOUZA</a:t>
            </a:r>
            <a:endParaRPr lang="pt-BR" sz="1600" b="1" dirty="0">
              <a:latin typeface="Baskerville Old Face" panose="02020602080505020303" pitchFamily="18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12F9E9A-EC4F-446A-9627-35448A1C8FDA}"/>
              </a:ext>
            </a:extLst>
          </p:cNvPr>
          <p:cNvSpPr txBox="1"/>
          <p:nvPr/>
        </p:nvSpPr>
        <p:spPr>
          <a:xfrm>
            <a:off x="5197169" y="4278084"/>
            <a:ext cx="2911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0" u="sng" dirty="0">
                <a:solidFill>
                  <a:srgbClr val="444444"/>
                </a:solidFill>
                <a:effectLst/>
              </a:rPr>
              <a:t>PREFEITURA DE PARAÍBA DO SUL-RJ</a:t>
            </a:r>
            <a:endParaRPr lang="pt-BR" sz="1400" b="1" u="sng" dirty="0"/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4AB462F2-04EB-4A6B-BF98-64B36D5F6B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577"/>
          <a:stretch/>
        </p:blipFill>
        <p:spPr>
          <a:xfrm>
            <a:off x="4168840" y="5500737"/>
            <a:ext cx="3356237" cy="414177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1A13FE5D-164D-483C-AA05-8992FDC472FC}"/>
              </a:ext>
            </a:extLst>
          </p:cNvPr>
          <p:cNvSpPr txBox="1"/>
          <p:nvPr/>
        </p:nvSpPr>
        <p:spPr>
          <a:xfrm>
            <a:off x="4220466" y="4647560"/>
            <a:ext cx="335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spc="300" dirty="0"/>
              <a:t>DIA 08 DE OUTUBRO ÀS 20 H</a:t>
            </a:r>
          </a:p>
          <a:p>
            <a:pPr algn="ctr"/>
            <a:r>
              <a:rPr lang="pt-BR" sz="1400" b="1" spc="300" dirty="0"/>
              <a:t>(HORÁRIO DE BRASÍLIA)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0853158-B287-4554-8011-569434230D17}"/>
              </a:ext>
            </a:extLst>
          </p:cNvPr>
          <p:cNvSpPr txBox="1"/>
          <p:nvPr/>
        </p:nvSpPr>
        <p:spPr>
          <a:xfrm>
            <a:off x="4112956" y="5152205"/>
            <a:ext cx="3754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6"/>
              </a:rPr>
              <a:t>https://www.youtube.com/channel/UCPdUUdWHIvYCPq7tj-xJ4VQ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042563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Comic Sans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Siane Cristhina Pedroso Guimarães</dc:creator>
  <cp:lastModifiedBy>Siane Cristhina Pedroso Guimarães</cp:lastModifiedBy>
  <cp:revision>1</cp:revision>
  <dcterms:created xsi:type="dcterms:W3CDTF">2020-10-02T20:08:28Z</dcterms:created>
  <dcterms:modified xsi:type="dcterms:W3CDTF">2020-10-02T20:12:30Z</dcterms:modified>
</cp:coreProperties>
</file>